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58" t="0" r="-7058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601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1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29474" y="3495357"/>
            <a:ext cx="62290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 Personal site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89999" y="4315778"/>
            <a:ext cx="262354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Italics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Bolding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List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Hyperlinking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3" t="0" r="-1213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" r="0" b="-148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" t="0" r="-507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3" t="0" r="-7203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97" t="0" r="-7397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46" t="0" r="-7446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58" t="0" r="-7058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" t="0" r="-14321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" t="0" r="-14418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732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" t="0" r="-1451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DAGLHBNBcpY</dc:identifier>
  <dcterms:modified xsi:type="dcterms:W3CDTF">2011-08-01T06:04:30Z</dcterms:modified>
  <cp:revision>1</cp:revision>
  <dc:title>Day 4 MSL-</dc:title>
</cp:coreProperties>
</file>